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288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311" r:id="rId37"/>
    <p:sldId id="291" r:id="rId38"/>
    <p:sldId id="297" r:id="rId39"/>
    <p:sldId id="300" r:id="rId40"/>
    <p:sldId id="301" r:id="rId41"/>
    <p:sldId id="302" r:id="rId42"/>
    <p:sldId id="298" r:id="rId43"/>
    <p:sldId id="304" r:id="rId44"/>
    <p:sldId id="315" r:id="rId4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288"/>
            <p14:sldId id="290"/>
            <p14:sldId id="289"/>
            <p14:sldId id="292"/>
            <p14:sldId id="293"/>
            <p14:sldId id="314"/>
            <p14:sldId id="299"/>
            <p14:sldId id="310"/>
            <p14:sldId id="311"/>
            <p14:sldId id="291"/>
            <p14:sldId id="297"/>
            <p14:sldId id="300"/>
            <p14:sldId id="301"/>
            <p14:sldId id="302"/>
            <p14:sldId id="298"/>
            <p14:sldId id="30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76613"/>
  </p:normalViewPr>
  <p:slideViewPr>
    <p:cSldViewPr snapToGrid="0">
      <p:cViewPr varScale="1">
        <p:scale>
          <a:sx n="124" d="100"/>
          <a:sy n="124" d="100"/>
        </p:scale>
        <p:origin x="1032" y="176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type/subtype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</a:t>
            </a:r>
            <a:r>
              <a:rPr lang="nb-NO" dirty="0" err="1"/>
              <a:t>ovte</a:t>
            </a:r>
            <a:r>
              <a:rPr lang="nb-NO" dirty="0"/>
              <a:t>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awesome-architecture.com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Agendaen</a:t>
            </a:r>
            <a:r>
              <a:rPr lang="en-GB" dirty="0"/>
              <a:t> for den </a:t>
            </a:r>
            <a:r>
              <a:rPr lang="en-GB" dirty="0" err="1"/>
              <a:t>første</a:t>
            </a:r>
            <a:r>
              <a:rPr lang="en-GB" dirty="0"/>
              <a:t> </a:t>
            </a:r>
            <a:r>
              <a:rPr lang="en-GB" dirty="0" err="1"/>
              <a:t>Oppdriftskvelden</a:t>
            </a:r>
            <a:r>
              <a:rPr lang="en-GB" dirty="0"/>
              <a:t> 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følger:kl</a:t>
            </a:r>
            <a:r>
              <a:rPr lang="en-GB" dirty="0"/>
              <a:t> 1500 (</a:t>
            </a:r>
            <a:r>
              <a:rPr lang="en-GB" dirty="0" err="1"/>
              <a:t>senest</a:t>
            </a:r>
            <a:r>
              <a:rPr lang="en-GB" dirty="0"/>
              <a:t>): </a:t>
            </a:r>
            <a:r>
              <a:rPr lang="en-GB" dirty="0" err="1"/>
              <a:t>Oppmøte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Kantina</a:t>
            </a:r>
            <a:br>
              <a:rPr lang="en-GB" dirty="0"/>
            </a:br>
            <a:r>
              <a:rPr lang="en-GB" dirty="0"/>
              <a:t>kl 1501: </a:t>
            </a:r>
            <a:r>
              <a:rPr lang="en-GB" dirty="0" err="1"/>
              <a:t>Introduksjon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fagsjefene</a:t>
            </a:r>
            <a:br>
              <a:rPr lang="en-GB" dirty="0"/>
            </a:br>
            <a:r>
              <a:rPr lang="en-GB" dirty="0"/>
              <a:t>kl 1510: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1700: Pause</a:t>
            </a:r>
            <a:br>
              <a:rPr lang="en-GB" dirty="0"/>
            </a:br>
            <a:r>
              <a:rPr lang="en-GB" dirty="0"/>
              <a:t>kl 1715: Mer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1900: Mat, </a:t>
            </a:r>
            <a:r>
              <a:rPr lang="en-GB" dirty="0" err="1"/>
              <a:t>drikke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koseprat</a:t>
            </a:r>
            <a:r>
              <a:rPr lang="en-GB" dirty="0"/>
              <a:t> med </a:t>
            </a:r>
            <a:r>
              <a:rPr lang="en-GB" dirty="0" err="1"/>
              <a:t>kullet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alternativ er en Modular </a:t>
            </a:r>
            <a:r>
              <a:rPr lang="nb-NO" dirty="0" err="1"/>
              <a:t>Monolith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www.kamilgrzybek.com</a:t>
            </a:r>
            <a:r>
              <a:rPr lang="nb-NO" dirty="0"/>
              <a:t>/</a:t>
            </a:r>
            <a:r>
              <a:rPr lang="nb-NO" dirty="0" err="1"/>
              <a:t>blog</a:t>
            </a:r>
            <a:r>
              <a:rPr lang="nb-NO" dirty="0"/>
              <a:t>/posts/</a:t>
            </a:r>
            <a:r>
              <a:rPr lang="nb-NO" dirty="0" err="1"/>
              <a:t>modular</a:t>
            </a:r>
            <a:r>
              <a:rPr lang="nb-NO" dirty="0"/>
              <a:t>-</a:t>
            </a:r>
            <a:r>
              <a:rPr lang="nb-NO" dirty="0" err="1"/>
              <a:t>monolith</a:t>
            </a:r>
            <a:r>
              <a:rPr lang="nb-NO"/>
              <a:t>-primer</a:t>
            </a:r>
            <a:r>
              <a:rPr lang="nb-NO" b="1"/>
              <a:t>)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17.04.2023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6.svg"/><Relationship Id="rId4" Type="http://schemas.openxmlformats.org/officeDocument/2006/relationships/diagramData" Target="../diagrams/data3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HTTP/1.1 301 </a:t>
            </a:r>
            <a:r>
              <a:rPr lang="nb-NO" sz="2800" err="1"/>
              <a:t>Moved</a:t>
            </a:r>
            <a:r>
              <a:rPr lang="nb-NO" sz="2800"/>
              <a:t> </a:t>
            </a:r>
            <a:r>
              <a:rPr lang="nb-NO" sz="2800" err="1"/>
              <a:t>Permanently</a:t>
            </a:r>
            <a:br>
              <a:rPr lang="nb-NO" sz="2800"/>
            </a:br>
            <a:r>
              <a:rPr lang="nb-NO" sz="2800"/>
              <a:t>Date: Thu, 24 Jan 2019 07:08:54 GMT</a:t>
            </a:r>
            <a:br>
              <a:rPr lang="nb-NO" sz="2800"/>
            </a:br>
            <a:r>
              <a:rPr lang="nb-NO" sz="2800"/>
              <a:t>Content-Type: </a:t>
            </a:r>
            <a:r>
              <a:rPr lang="nb-NO" sz="2800" err="1"/>
              <a:t>text</a:t>
            </a:r>
            <a:r>
              <a:rPr lang="nb-NO" sz="2800"/>
              <a:t>/html</a:t>
            </a:r>
            <a:br>
              <a:rPr lang="nb-NO" sz="2800"/>
            </a:br>
            <a:r>
              <a:rPr lang="nb-NO" sz="2800"/>
              <a:t>Content-</a:t>
            </a:r>
            <a:r>
              <a:rPr lang="nb-NO" sz="2800" err="1"/>
              <a:t>Length</a:t>
            </a:r>
            <a:r>
              <a:rPr lang="nb-NO" sz="2800"/>
              <a:t>: 194</a:t>
            </a:r>
            <a:br>
              <a:rPr lang="nb-NO" sz="2800"/>
            </a:br>
            <a:r>
              <a:rPr lang="nb-NO" sz="2800"/>
              <a:t>Connection: </a:t>
            </a:r>
            <a:r>
              <a:rPr lang="nb-NO" sz="2800" err="1"/>
              <a:t>keep-alive</a:t>
            </a:r>
            <a:br>
              <a:rPr lang="nb-NO" sz="2800"/>
            </a:br>
            <a:r>
              <a:rPr lang="nb-NO" sz="2800"/>
              <a:t>Server: </a:t>
            </a:r>
            <a:r>
              <a:rPr lang="nb-NO" sz="2800" err="1"/>
              <a:t>nginx</a:t>
            </a:r>
            <a:r>
              <a:rPr lang="nb-NO" sz="2800"/>
              <a:t>/1.10.3 (</a:t>
            </a:r>
            <a:r>
              <a:rPr lang="nb-NO" sz="2800" err="1"/>
              <a:t>Ubuntu</a:t>
            </a:r>
            <a:r>
              <a:rPr lang="nb-NO" sz="2800"/>
              <a:t>)</a:t>
            </a:r>
            <a:br>
              <a:rPr lang="nb-NO" sz="2800"/>
            </a:br>
            <a:r>
              <a:rPr lang="nb-NO" sz="2800"/>
              <a:t>Location: </a:t>
            </a:r>
            <a:r>
              <a:rPr lang="nb-NO" sz="2800" err="1"/>
              <a:t>https</a:t>
            </a:r>
            <a:r>
              <a:rPr lang="nb-NO" sz="2800"/>
              <a:t>://</a:t>
            </a:r>
            <a:r>
              <a:rPr lang="nb-NO" sz="2800" err="1"/>
              <a:t>www.bekk.no</a:t>
            </a:r>
            <a:r>
              <a:rPr lang="nb-NO" sz="280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Lisencing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Workshop: Nytt prosjekt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34041" y="6494386"/>
              <a:ext cx="767889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dirty="0">
                  <a:ea typeface="Abadi MT Condensed Light" charset="0"/>
                  <a:cs typeface="Abadi MT Condensed Light" charset="0"/>
                </a:rPr>
                <a:t>User info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7119</TotalTime>
  <Words>3189</Words>
  <Application>Microsoft Macintosh PowerPoint</Application>
  <PresentationFormat>Widescreen</PresentationFormat>
  <Paragraphs>528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</vt:lpstr>
      <vt:lpstr>Felles for backend-arkitekturer</vt:lpstr>
      <vt:lpstr>Kvalitetskrav</vt:lpstr>
      <vt:lpstr>Etikk</vt:lpstr>
      <vt:lpstr>Hva med sky?</vt:lpstr>
      <vt:lpstr>Domain Driven Design</vt:lpstr>
      <vt:lpstr>Messaging</vt:lpstr>
      <vt:lpstr>N-Tier</vt:lpstr>
      <vt:lpstr>Vertical slicing</vt:lpstr>
      <vt:lpstr>Microservices</vt:lpstr>
      <vt:lpstr>Event driven</vt:lpstr>
      <vt:lpstr>CQRS</vt:lpstr>
      <vt:lpstr>Onion architecture</vt:lpstr>
      <vt:lpstr>Clean architecture</vt:lpstr>
      <vt:lpstr>Workshop: Nytt prosjekt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66</cp:revision>
  <dcterms:created xsi:type="dcterms:W3CDTF">2022-12-13T20:30:11Z</dcterms:created>
  <dcterms:modified xsi:type="dcterms:W3CDTF">2023-04-17T21:33:49Z</dcterms:modified>
</cp:coreProperties>
</file>